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8" r:id="rId4"/>
    <p:sldId id="258" r:id="rId5"/>
    <p:sldId id="260" r:id="rId6"/>
    <p:sldId id="264" r:id="rId7"/>
    <p:sldId id="266" r:id="rId8"/>
    <p:sldId id="267" r:id="rId9"/>
    <p:sldId id="268" r:id="rId10"/>
    <p:sldId id="275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9" autoAdjust="0"/>
    <p:restoredTop sz="94660"/>
  </p:normalViewPr>
  <p:slideViewPr>
    <p:cSldViewPr>
      <p:cViewPr varScale="1">
        <p:scale>
          <a:sx n="97" d="100"/>
          <a:sy n="97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4CA6397-9532-4DDD-BBB2-1405062BA79B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7CCAE49-2C72-462E-AC89-564F1FF5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lus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428759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История создания памятника в п. Приморский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Три </a:t>
            </a:r>
            <a:r>
              <a:rPr lang="ru-RU" sz="2400" dirty="0"/>
              <a:t>стелы у моря молчаливо стоят.</a:t>
            </a:r>
            <a:br>
              <a:rPr lang="ru-RU" sz="2400" dirty="0"/>
            </a:br>
            <a:r>
              <a:rPr lang="ru-RU" sz="2400" dirty="0"/>
              <a:t>О героях войны они память хранят.</a:t>
            </a:r>
            <a:br>
              <a:rPr lang="ru-RU" sz="2400" dirty="0"/>
            </a:br>
            <a:r>
              <a:rPr lang="ru-RU" sz="2400" dirty="0"/>
              <a:t>                                                                                       </a:t>
            </a:r>
            <a:r>
              <a:rPr lang="ru-RU" sz="2400" dirty="0" smtClean="0"/>
              <a:t>М.Т.Данильченко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928934"/>
            <a:ext cx="6480048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14290"/>
            <a:ext cx="7128791" cy="278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2511738"/>
          </a:xfrm>
        </p:spPr>
        <p:txBody>
          <a:bodyPr>
            <a:noAutofit/>
          </a:bodyPr>
          <a:lstStyle/>
          <a:p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b="1" dirty="0" smtClean="0"/>
              <a:t>Обелиски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(А. Терновский)</a:t>
            </a:r>
            <a:br>
              <a:rPr lang="ru-RU" sz="1600" b="1" dirty="0" smtClean="0"/>
            </a:br>
            <a:r>
              <a:rPr lang="ru-RU" sz="1600" b="1" i="1" dirty="0" smtClean="0"/>
              <a:t>Стоят в России обелиски,</a:t>
            </a:r>
            <a:br>
              <a:rPr lang="ru-RU" sz="1600" b="1" i="1" dirty="0" smtClean="0"/>
            </a:br>
            <a:r>
              <a:rPr lang="ru-RU" sz="1600" b="1" i="1" dirty="0" smtClean="0"/>
              <a:t>На них фамилии солдат…</a:t>
            </a:r>
            <a:br>
              <a:rPr lang="ru-RU" sz="1600" b="1" i="1" dirty="0" smtClean="0"/>
            </a:br>
            <a:r>
              <a:rPr lang="ru-RU" sz="1600" b="1" i="1" dirty="0" smtClean="0"/>
              <a:t>Мои ровесники мальчишки</a:t>
            </a:r>
            <a:br>
              <a:rPr lang="ru-RU" sz="1600" b="1" i="1" dirty="0" smtClean="0"/>
            </a:br>
            <a:r>
              <a:rPr lang="ru-RU" sz="1600" b="1" i="1" dirty="0" smtClean="0"/>
              <a:t>Под обелисками лежат.</a:t>
            </a:r>
            <a:br>
              <a:rPr lang="ru-RU" sz="1600" b="1" i="1" dirty="0" smtClean="0"/>
            </a:br>
            <a:r>
              <a:rPr lang="ru-RU" sz="1600" b="1" i="1" dirty="0" smtClean="0"/>
              <a:t>И к ним, притихшие в печали,</a:t>
            </a:r>
            <a:br>
              <a:rPr lang="ru-RU" sz="1600" b="1" i="1" dirty="0" smtClean="0"/>
            </a:br>
            <a:r>
              <a:rPr lang="ru-RU" sz="1600" b="1" i="1" dirty="0" smtClean="0"/>
              <a:t>Цветы приносят полевые</a:t>
            </a:r>
            <a:br>
              <a:rPr lang="ru-RU" sz="1600" b="1" i="1" dirty="0" smtClean="0"/>
            </a:br>
            <a:r>
              <a:rPr lang="ru-RU" sz="1600" b="1" i="1" dirty="0" smtClean="0"/>
              <a:t>Девчонки те, что их так ждали,</a:t>
            </a:r>
            <a:br>
              <a:rPr lang="ru-RU" sz="1600" b="1" i="1" dirty="0" smtClean="0"/>
            </a:br>
            <a:r>
              <a:rPr lang="ru-RU" sz="1600" b="1" i="1" dirty="0" smtClean="0"/>
              <a:t>Теперь уже совсем седые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/>
              <a:t/>
            </a:r>
            <a:br>
              <a:rPr lang="ru-RU" sz="16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pic>
        <p:nvPicPr>
          <p:cNvPr id="3" name="Рисунок 2" descr="http://ped-kopilka.ru/upload/blogs/2766_8d68685adfe6de346bea3e1020a844cc.jpg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857496"/>
            <a:ext cx="5391146" cy="33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6271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Презентацию подготовила старший воспитатель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ДС №41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п.Приморский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Раевская Татьяна Александровна.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2015 год.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714380"/>
            <a:ext cx="4714908" cy="3536181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Самым </a:t>
            </a:r>
            <a:r>
              <a:rPr lang="ru-RU" sz="1600" dirty="0"/>
              <a:t>дорогим и памятным местом для жителей и гостей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посёлка  </a:t>
            </a:r>
            <a:r>
              <a:rPr lang="ru-RU" sz="1600" dirty="0"/>
              <a:t>является памятник, установленный в честь тех погибших солдат и жителей посёлка, которые в грозные годы Великой Отечественной войны отдали свою жизнь за Победу над врагом, за мир и счастье будущих поколений.</a:t>
            </a:r>
            <a:br>
              <a:rPr lang="ru-RU" sz="1600" dirty="0"/>
            </a:br>
            <a:r>
              <a:rPr lang="ru-RU" sz="1600" dirty="0"/>
              <a:t>	Этот памятник «Три стелы» установлен на берегу Таманского залива по улице Ленина  и торжественно открыт 9 мая 1975 года к 30-летию Победы. </a:t>
            </a:r>
          </a:p>
        </p:txBody>
      </p:sp>
      <p:pic>
        <p:nvPicPr>
          <p:cNvPr id="4" name="Содержимое 3" descr="C:\Documents and Settings\admin\Мои документы\Мои результаты сканировани\история посёлка\сканирование003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428868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500306"/>
            <a:ext cx="40005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indent="449263" fontAlgn="base">
              <a:spcAft>
                <a:spcPct val="0"/>
              </a:spcAft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 носит название мемориал. Это архитектурное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сооружение, возведённое для увековечивания памяти.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Мемориал называется «Три стелы»,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потому что основу составляют три стелы,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высоко уходящие в небо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4" name="Содержимое 3" descr="D:\Фото\пос\IMG_20150124_151247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285984" y="1857364"/>
            <a:ext cx="371477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Первая стела посвящена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односельчанам-комсомольцам,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погибшим в годы войны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1857364"/>
            <a:ext cx="2357454" cy="3143272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1857364"/>
            <a:ext cx="2336012" cy="31146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6116" y="5143513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Вторая стела посвящена неизвестному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солдату – освободителю Тамани.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1857364"/>
            <a:ext cx="2303875" cy="307183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72198" y="285728"/>
            <a:ext cx="2714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Третья стела посвящена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воинам-землякам, погибшим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боях за Родину в годы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езультаты сканировани\история посёлка\сканирование007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071942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Мои документы\Мои результаты сканировани\история посёлка\сканирование00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071942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Мои документы\Мои результаты сканировани\история посёлка\сканирование006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4071942"/>
            <a:ext cx="293846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-30718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42852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нашем посёлке  действовала подпольная комсомольская группа. </a:t>
            </a:r>
          </a:p>
          <a:p>
            <a:r>
              <a:rPr lang="ru-RU" dirty="0" smtClean="0"/>
              <a:t>В неё входили 13 девушек и 2 юношей:</a:t>
            </a:r>
          </a:p>
          <a:p>
            <a:r>
              <a:rPr lang="ru-RU" dirty="0" smtClean="0"/>
              <a:t> Кучеренко Вера Яковлевна, Моисеева Татьяна Алексеевна, </a:t>
            </a:r>
          </a:p>
          <a:p>
            <a:r>
              <a:rPr lang="ru-RU" dirty="0" smtClean="0"/>
              <a:t>Воловик А., </a:t>
            </a:r>
            <a:r>
              <a:rPr lang="ru-RU" dirty="0" err="1" smtClean="0"/>
              <a:t>Даневич</a:t>
            </a:r>
            <a:r>
              <a:rPr lang="ru-RU" dirty="0" smtClean="0"/>
              <a:t> Л., Голикова Е. Г., Голикова Т.П. 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Посмитняя</a:t>
            </a:r>
            <a:r>
              <a:rPr lang="ru-RU" dirty="0" smtClean="0"/>
              <a:t> Анна </a:t>
            </a:r>
            <a:r>
              <a:rPr lang="ru-RU" dirty="0" err="1" smtClean="0"/>
              <a:t>Кононовна</a:t>
            </a:r>
            <a:r>
              <a:rPr lang="ru-RU" dirty="0" smtClean="0"/>
              <a:t>, Ибрагимова Евгения Алексеевна, </a:t>
            </a:r>
          </a:p>
          <a:p>
            <a:r>
              <a:rPr lang="ru-RU" dirty="0" err="1" smtClean="0"/>
              <a:t>Логвинова</a:t>
            </a:r>
            <a:r>
              <a:rPr lang="ru-RU" dirty="0" smtClean="0"/>
              <a:t>  В., Ибрагимова А., </a:t>
            </a:r>
            <a:r>
              <a:rPr lang="ru-RU" dirty="0" err="1" smtClean="0"/>
              <a:t>Карнаушенко</a:t>
            </a:r>
            <a:r>
              <a:rPr lang="ru-RU" dirty="0" smtClean="0"/>
              <a:t> Анна Алексеевна, </a:t>
            </a:r>
          </a:p>
          <a:p>
            <a:r>
              <a:rPr lang="ru-RU" dirty="0" smtClean="0"/>
              <a:t>Маканин Виктор. Руководителем группы был Шальский Виктор. </a:t>
            </a:r>
          </a:p>
          <a:p>
            <a:r>
              <a:rPr lang="ru-RU" dirty="0" smtClean="0"/>
              <a:t>Комсомольцы проводили диверсионную работу.</a:t>
            </a:r>
          </a:p>
          <a:p>
            <a:r>
              <a:rPr lang="ru-RU" dirty="0" smtClean="0"/>
              <a:t> В результате предательства комсомольцы </a:t>
            </a:r>
          </a:p>
          <a:p>
            <a:r>
              <a:rPr lang="ru-RU" dirty="0" smtClean="0"/>
              <a:t>в ноябре 1942 года были арестованы и расстреляны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самом центре мемориала – Вечный огонь,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зажигается в  День Победы</a:t>
            </a:r>
          </a:p>
        </p:txBody>
      </p:sp>
      <p:pic>
        <p:nvPicPr>
          <p:cNvPr id="4" name="Содержимое 3" descr="D:\Фото\пос\IMG_20150124_151110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285984" y="221455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\пос\IMG_20150124_1508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500306"/>
            <a:ext cx="571504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429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 стороны моря на обелиске  расположены плиты с высеченными на них фамилиями.  Среди них фамилии земляков-односельчан, погибших  при защите нашей Родины, и комсомольцев, расстрелянных немецкими палачами, и воинов павших смертью храбрых, защищая Тамань.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Каждый год в День Победы </a:t>
            </a:r>
            <a:r>
              <a:rPr lang="ru-RU" sz="2400" dirty="0" err="1"/>
              <a:t>приморчане</a:t>
            </a:r>
            <a:r>
              <a:rPr lang="ru-RU" sz="2400" dirty="0"/>
              <a:t> со всем российским народом чествуют мужество, отвагу и героизм солдат, честно выполнивших свой патриотический долг, чтобы пришла весна Победы около мемориала Славы</a:t>
            </a:r>
          </a:p>
        </p:txBody>
      </p:sp>
      <p:pic>
        <p:nvPicPr>
          <p:cNvPr id="4" name="Содержимое 3" descr="D:\Фото\день пограничн. 2013\IMG_3362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51520" y="2268121"/>
            <a:ext cx="2952328" cy="245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SDC126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66002" y="2268121"/>
            <a:ext cx="2592288" cy="245702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2268121"/>
            <a:ext cx="2526886" cy="2471015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Мемориал Славы в </a:t>
            </a:r>
            <a:r>
              <a:rPr lang="ru-RU" sz="2400" dirty="0" smtClean="0"/>
              <a:t>нашем </a:t>
            </a:r>
            <a:r>
              <a:rPr lang="ru-RU" sz="2400" dirty="0"/>
              <a:t>посёлке является священным местом, который не дает забывать ту страшную войну, тех славных сыновей и дочерей, отдавших свои жизни за нашу светлую жизнь на земле</a:t>
            </a:r>
          </a:p>
        </p:txBody>
      </p:sp>
      <p:pic>
        <p:nvPicPr>
          <p:cNvPr id="5" name="Рисунок 4" descr="C:\Documents and Settings\admin\Мои документы\фото ветераны\IMG_193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785937"/>
            <a:ext cx="5429287" cy="471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175</TotalTime>
  <Words>245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      История создания памятника в п. Приморский    Три стелы у моря молчаливо стоят. О героях войны они память хранят.                                                                                        М.Т.Данильченко</vt:lpstr>
      <vt:lpstr>     Самым дорогим и памятным местом для жителей и гостей  посёлка  является памятник, установленный в честь тех погибших солдат и жителей посёлка, которые в грозные годы Великой Отечественной войны отдали свою жизнь за Победу над врагом, за мир и счастье будущих поколений.  Этот памятник «Три стелы» установлен на берегу Таманского залива по улице Ленина  и торжественно открыт 9 мая 1975 года к 30-летию Победы. </vt:lpstr>
      <vt:lpstr>   Памятник носит название мемориал. Это архитектурное  сооружение, возведённое для увековечивания памяти. Мемориал называется «Три стелы»,  потому что основу составляют три стелы,  высоко уходящие в небо  </vt:lpstr>
      <vt:lpstr>Первая стела посвящена  односельчанам-комсомольцам,  погибшим в годы войны</vt:lpstr>
      <vt:lpstr>Слайд 5</vt:lpstr>
      <vt:lpstr>В самом центре мемориала – Вечный огонь,  который зажигается в  День Победы</vt:lpstr>
      <vt:lpstr>Слайд 7</vt:lpstr>
      <vt:lpstr>Каждый год в День Победы приморчане со всем российским народом чествуют мужество, отвагу и героизм солдат, честно выполнивших свой патриотический долг, чтобы пришла весна Победы около мемориала Славы</vt:lpstr>
      <vt:lpstr>Мемориал Славы в нашем посёлке является священным местом, который не дает забывать ту страшную войну, тех славных сыновей и дочерей, отдавших свои жизни за нашу светлую жизнь на земле</vt:lpstr>
      <vt:lpstr>      Обелиски (А. Терновский) Стоят в России обелиски, На них фамилии солдат… Мои ровесники мальчишки Под обелисками лежат. И к ним, притихшие в печали, Цветы приносят полевые Девчонки те, что их так ждали, Теперь уже совсем седые     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стелы у моря молчаливо стоят. О героях войны они память хранят.                                                                                             М.Т.Данильченко</dc:title>
  <dc:creator>МОУ</dc:creator>
  <cp:lastModifiedBy>Musick</cp:lastModifiedBy>
  <cp:revision>24</cp:revision>
  <dcterms:created xsi:type="dcterms:W3CDTF">2015-03-18T08:05:15Z</dcterms:created>
  <dcterms:modified xsi:type="dcterms:W3CDTF">2015-03-26T10:30:49Z</dcterms:modified>
</cp:coreProperties>
</file>